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473BD-3A8D-4E5D-B2BE-080C39CA6AFA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FEDB7-A15A-4BA8-815E-950E728D1C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4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65913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5" name="Google Shape;455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148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AF994-5C5D-4914-9572-7F7454000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E4E49-37B3-431E-AB10-5328C2930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8F163-26C9-4329-8900-78D00A2CE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74E0-47C5-412F-8A61-19E67CAD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C5C81-FFB7-42CE-939A-A100BC74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61B5-D18E-4326-91D9-B3B5787F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98BAE-17A5-43AA-81D4-0004AC786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A8839-5D2D-4D20-BFCC-6831B067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9DEE-AF3D-4E43-AA1E-0929D45A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56A22-22EF-4C59-9CA3-B7B344D2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70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1A60DD-D9F0-47D0-81A3-59D22AC2B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D3F3C-7704-49C8-AC8A-914030301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4DABB-A84D-41F3-98B0-7E052E38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09761-9BD1-453F-9A77-C1316C42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BB302-888D-4C55-86C0-4C999F3B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9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4" name="Google Shape;154;p5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841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E4471-3193-418A-B461-024E7122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6CB44-1F06-4B70-8757-7FB2D48D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BC732-155D-427D-9419-131CE2D2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E7ED9-1431-4290-9638-9D6EFCEC0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A0F4D-4772-4C30-AC86-9E77F30F6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20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99172-F5E7-4EFA-9132-9CE1F5E42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A1D13-D106-4BF5-8C56-20834171F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2FE17-BA5C-48EE-A4DB-688DEE2C7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892A4-7446-447B-971C-C18AC6F3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4C82D-B4DB-48F3-96EB-524587182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52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42396-6F6E-4D01-BA66-B9C451E29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30D4E-9433-4575-B4D9-F31FEECD8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2571D-2CA4-4CB5-A3FE-E4A562754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7A8C9-55A9-4514-B344-B3363D98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3A21B-3F23-4ED4-8141-CA7E6CD1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CDDE23-6562-4879-ABF8-5979E26E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5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3EA7-0224-4719-A0F1-E2C64BCC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A965-D89A-41DF-91F5-1C054C5A3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3417A7-E7FA-4A79-93E6-560331B12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EDAD7-B1CA-4049-BF9F-DC701D415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63C6E9-6DE9-411E-8E23-1857268C5E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F3FDBF-09A2-411B-8B6A-8E0FC8DB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535FB2-008C-4E99-BD30-C68BDC09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C347E-5A49-4480-A938-5BA2982EC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9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3F9E-714F-4B8B-9C0E-55258801A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FA110-0A76-42A2-B846-A32F07C7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78EC5-39C6-4BEB-AD45-02A694E9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36B0A-9F02-4D7B-A000-9E521C38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47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9192E3-048B-4A8F-A742-C1F5A9AE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2CA09-4E52-46F7-9DC5-6FCBCF8D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4B694-7E82-46F8-BDFA-3A70DA01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16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0DFEF-6A6E-4E91-9CDF-A9FE71CF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731E4-BCBC-49A6-8C21-E990DC14C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65B32-906A-4E68-8D7F-9A9BB2209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76E3B-6175-4C92-B0AD-ED458C29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2976D-8FD3-4752-96EF-C9B209B0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B571F-D02A-40FE-8301-804A2B03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1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BEDE1-BBE7-46B6-A3D8-DD5FA92C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C95484-3490-4B6E-A92F-B07B70612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F2D5E-A46A-4273-876C-D3B06C619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90EE0-2C25-4B76-B700-23863BB2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F2657-5DE3-4B34-AB73-D89FE025D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43D2E-7000-49FD-B0FB-903BAAD3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4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87EAD-F433-4591-B2EB-EC9AC5D2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704F3-BA7D-4CC0-A25C-B3A0A4267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2C6AB-A33A-4C55-8DF4-777314EFE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B889-369A-4D8A-B344-C2D7144F21B5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E4C50-07EF-45D1-B630-FBD1A0AF1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FF80A-E312-494C-B868-38B46F361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FFE0-F105-4706-8868-B7F40AED2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8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9"/>
          <p:cNvSpPr/>
          <p:nvPr/>
        </p:nvSpPr>
        <p:spPr>
          <a:xfrm>
            <a:off x="0" y="6306600"/>
            <a:ext cx="12192000" cy="551400"/>
          </a:xfrm>
          <a:prstGeom prst="rect">
            <a:avLst/>
          </a:prstGeom>
          <a:solidFill>
            <a:srgbClr val="69235C"/>
          </a:solidFill>
          <a:ln w="9525" cap="flat" cmpd="sng">
            <a:solidFill>
              <a:srgbClr val="69235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4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8" name="Google Shape;458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17923" y="5814975"/>
            <a:ext cx="940700" cy="940700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p29"/>
          <p:cNvSpPr/>
          <p:nvPr/>
        </p:nvSpPr>
        <p:spPr>
          <a:xfrm>
            <a:off x="133377" y="567119"/>
            <a:ext cx="8203643" cy="128048"/>
          </a:xfrm>
          <a:prstGeom prst="roundRect">
            <a:avLst>
              <a:gd name="adj" fmla="val 50000"/>
            </a:avLst>
          </a:prstGeom>
          <a:solidFill>
            <a:srgbClr val="08AEB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29"/>
          <p:cNvSpPr txBox="1"/>
          <p:nvPr/>
        </p:nvSpPr>
        <p:spPr>
          <a:xfrm>
            <a:off x="0" y="-75830"/>
            <a:ext cx="9296400" cy="4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None/>
            </a:pPr>
            <a:r>
              <a:rPr lang="en-GB" sz="3200" dirty="0">
                <a:solidFill>
                  <a:srgbClr val="08AEB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 George’s Approach to Teaching Vocabulary</a:t>
            </a:r>
            <a:endParaRPr sz="3200" b="0" i="0" u="none" strike="noStrike" cap="none" dirty="0">
              <a:solidFill>
                <a:srgbClr val="08AEB4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537" y="208080"/>
            <a:ext cx="1079086" cy="1255885"/>
          </a:xfrm>
          <a:prstGeom prst="rect">
            <a:avLst/>
          </a:prstGeom>
        </p:spPr>
      </p:pic>
      <p:sp>
        <p:nvSpPr>
          <p:cNvPr id="3" name="Down Arrow Callout 2"/>
          <p:cNvSpPr/>
          <p:nvPr/>
        </p:nvSpPr>
        <p:spPr>
          <a:xfrm>
            <a:off x="296091" y="761179"/>
            <a:ext cx="5799909" cy="176348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/>
              <a:t>1. Identify key vocabulary on unit plans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Previously taught vocab (tier 1) – yellow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Essential vocabulary (tier 2) – orange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Desirable vocabulary (tier 3) - red</a:t>
            </a:r>
          </a:p>
        </p:txBody>
      </p:sp>
      <p:sp>
        <p:nvSpPr>
          <p:cNvPr id="9" name="Down Arrow Callout 8"/>
          <p:cNvSpPr/>
          <p:nvPr/>
        </p:nvSpPr>
        <p:spPr>
          <a:xfrm>
            <a:off x="404948" y="2432973"/>
            <a:ext cx="5799909" cy="2234277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/>
              <a:t>2. Use the vocabulary toolkit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Teach the vocabulary throughout the unit of 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Add word cards to the bullseye on the working wall and practise using the words in context.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/>
              <a:t>Use </a:t>
            </a:r>
            <a:r>
              <a:rPr lang="en-GB" sz="1600" dirty="0" err="1"/>
              <a:t>AfL</a:t>
            </a:r>
            <a:r>
              <a:rPr lang="en-GB" sz="1600" dirty="0"/>
              <a:t> strategies to check that children understand the meanings of the new vocabulary.</a:t>
            </a:r>
          </a:p>
        </p:txBody>
      </p:sp>
      <p:sp>
        <p:nvSpPr>
          <p:cNvPr id="10" name="Down Arrow Callout 9"/>
          <p:cNvSpPr/>
          <p:nvPr/>
        </p:nvSpPr>
        <p:spPr>
          <a:xfrm>
            <a:off x="471636" y="4504787"/>
            <a:ext cx="5799909" cy="242233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/>
              <a:t>3. Bullseye Summary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the bullseye to discuss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Teachers use this an opportunity to assess learning within the unit of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Follow up written opportunities can be developed from these discussions.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4052" y="1294841"/>
            <a:ext cx="4603871" cy="2459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4052" y="4311634"/>
            <a:ext cx="4352011" cy="244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Horton</dc:creator>
  <cp:lastModifiedBy>L Horton</cp:lastModifiedBy>
  <cp:revision>1</cp:revision>
  <dcterms:created xsi:type="dcterms:W3CDTF">2023-07-05T13:51:48Z</dcterms:created>
  <dcterms:modified xsi:type="dcterms:W3CDTF">2023-07-05T13:52:07Z</dcterms:modified>
</cp:coreProperties>
</file>